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FF"/>
    <a:srgbClr val="3F3FFF"/>
    <a:srgbClr val="EA2B03"/>
    <a:srgbClr val="9A0203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88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849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345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037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69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91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286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84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16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0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369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37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B4798-33D2-4626-8F0A-6C00D67A903E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5594A-F772-4EC6-8B27-E3F15A3FF4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680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wav"/><Relationship Id="rId7" Type="http://schemas.openxmlformats.org/officeDocument/2006/relationships/audio" Target="../media/audio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3F3F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unta">
            <a:extLst>
              <a:ext uri="{FF2B5EF4-FFF2-40B4-BE49-F238E27FC236}">
                <a16:creationId xmlns:a16="http://schemas.microsoft.com/office/drawing/2014/main" id="{95BB7601-F5CF-D170-D5DA-29DD3D90A461}"/>
              </a:ext>
            </a:extLst>
          </p:cNvPr>
          <p:cNvSpPr/>
          <p:nvPr/>
        </p:nvSpPr>
        <p:spPr>
          <a:xfrm>
            <a:off x="-237810" y="123766"/>
            <a:ext cx="9033468" cy="1706136"/>
          </a:xfrm>
          <a:prstGeom prst="roundRect">
            <a:avLst/>
          </a:prstGeom>
          <a:gradFill flip="none" rotWithShape="1">
            <a:gsLst>
              <a:gs pos="99609">
                <a:srgbClr val="9B0303"/>
              </a:gs>
              <a:gs pos="83000">
                <a:srgbClr val="EA2B03"/>
              </a:gs>
              <a:gs pos="28000">
                <a:srgbClr val="EA2B03"/>
              </a:gs>
              <a:gs pos="12000">
                <a:srgbClr val="A40803"/>
              </a:gs>
              <a:gs pos="49000">
                <a:srgbClr val="9A0203"/>
              </a:gs>
            </a:gsLst>
            <a:lin ang="19200000" scaled="0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Montserrat" panose="00000500000000000000" pitchFamily="50" charset="0"/>
              </a:rPr>
              <a:t>QUAL CANAL VOCÊ ENCONTRA OS MELHORES CONTEÚDOS DE PACOTE OFFICE, INTERNET E WINDOWS?</a:t>
            </a:r>
          </a:p>
        </p:txBody>
      </p:sp>
      <p:grpSp>
        <p:nvGrpSpPr>
          <p:cNvPr id="11" name="Alternativa 1">
            <a:extLst>
              <a:ext uri="{FF2B5EF4-FFF2-40B4-BE49-F238E27FC236}">
                <a16:creationId xmlns:a16="http://schemas.microsoft.com/office/drawing/2014/main" id="{F9074697-D3A1-E33F-254D-C3FB68CA43F4}"/>
              </a:ext>
            </a:extLst>
          </p:cNvPr>
          <p:cNvGrpSpPr/>
          <p:nvPr/>
        </p:nvGrpSpPr>
        <p:grpSpPr>
          <a:xfrm>
            <a:off x="55266" y="1929120"/>
            <a:ext cx="6251749" cy="1036818"/>
            <a:chOff x="55266" y="1929120"/>
            <a:chExt cx="6251749" cy="1036818"/>
          </a:xfrm>
        </p:grpSpPr>
        <p:sp>
          <p:nvSpPr>
            <p:cNvPr id="5" name="Retângulo: Cantos Arredondados 4">
              <a:hlinkClick r:id="" action="ppaction://noaction" highlightClick="1">
                <a:snd r:embed="rId6" name="certaResposta.wav"/>
              </a:hlinkClick>
              <a:extLst>
                <a:ext uri="{FF2B5EF4-FFF2-40B4-BE49-F238E27FC236}">
                  <a16:creationId xmlns:a16="http://schemas.microsoft.com/office/drawing/2014/main" id="{3D012C40-7757-1179-173D-99CC8D91F4F3}"/>
                </a:ext>
              </a:extLst>
            </p:cNvPr>
            <p:cNvSpPr/>
            <p:nvPr/>
          </p:nvSpPr>
          <p:spPr>
            <a:xfrm>
              <a:off x="55266" y="1929120"/>
              <a:ext cx="6251749" cy="1036818"/>
            </a:xfrm>
            <a:prstGeom prst="roundRect">
              <a:avLst/>
            </a:prstGeom>
            <a:gradFill flip="none" rotWithShape="1">
              <a:gsLst>
                <a:gs pos="99609">
                  <a:srgbClr val="9B0303"/>
                </a:gs>
                <a:gs pos="83000">
                  <a:srgbClr val="EA2B03"/>
                </a:gs>
                <a:gs pos="28000">
                  <a:srgbClr val="EA2B03"/>
                </a:gs>
                <a:gs pos="12000">
                  <a:srgbClr val="A40803"/>
                </a:gs>
                <a:gs pos="49000">
                  <a:srgbClr val="9A0203"/>
                </a:gs>
              </a:gsLst>
              <a:lin ang="19200000" scaled="0"/>
              <a:tileRect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1088"/>
              <a:r>
                <a:rPr lang="pt-BR" sz="2000" b="1" dirty="0">
                  <a:latin typeface="Montserrat" panose="00000500000000000000" pitchFamily="50" charset="0"/>
                </a:rPr>
                <a:t>@RENATOVITOR01</a:t>
              </a: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F5AE2D54-35CB-CCB6-3E14-0A6660E8ED5F}"/>
                </a:ext>
              </a:extLst>
            </p:cNvPr>
            <p:cNvSpPr/>
            <p:nvPr/>
          </p:nvSpPr>
          <p:spPr>
            <a:xfrm>
              <a:off x="135081" y="2011110"/>
              <a:ext cx="872837" cy="8728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4800" dirty="0">
                  <a:solidFill>
                    <a:srgbClr val="005AFF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</a:t>
              </a:r>
              <a:endParaRPr lang="pt-BR" dirty="0">
                <a:solidFill>
                  <a:srgbClr val="005A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2" name="Alternativa 2">
            <a:extLst>
              <a:ext uri="{FF2B5EF4-FFF2-40B4-BE49-F238E27FC236}">
                <a16:creationId xmlns:a16="http://schemas.microsoft.com/office/drawing/2014/main" id="{7D6E534A-298C-8269-BC5F-2DBDA165C0A3}"/>
              </a:ext>
            </a:extLst>
          </p:cNvPr>
          <p:cNvGrpSpPr/>
          <p:nvPr/>
        </p:nvGrpSpPr>
        <p:grpSpPr>
          <a:xfrm>
            <a:off x="55266" y="3063654"/>
            <a:ext cx="6251749" cy="1036818"/>
            <a:chOff x="55266" y="1929120"/>
            <a:chExt cx="6251749" cy="1036818"/>
          </a:xfrm>
        </p:grpSpPr>
        <p:sp>
          <p:nvSpPr>
            <p:cNvPr id="13" name="Retângulo: Cantos Arredondados 12">
              <a:hlinkClick r:id="" action="ppaction://noaction" highlightClick="1">
                <a:snd r:embed="rId7" name="voceErrou.wav"/>
              </a:hlinkClick>
              <a:extLst>
                <a:ext uri="{FF2B5EF4-FFF2-40B4-BE49-F238E27FC236}">
                  <a16:creationId xmlns:a16="http://schemas.microsoft.com/office/drawing/2014/main" id="{C58DAB1D-E6B6-F987-5228-4BCC8E449574}"/>
                </a:ext>
              </a:extLst>
            </p:cNvPr>
            <p:cNvSpPr/>
            <p:nvPr/>
          </p:nvSpPr>
          <p:spPr>
            <a:xfrm>
              <a:off x="55266" y="1929120"/>
              <a:ext cx="6251749" cy="1036818"/>
            </a:xfrm>
            <a:prstGeom prst="roundRect">
              <a:avLst/>
            </a:prstGeom>
            <a:gradFill flip="none" rotWithShape="1">
              <a:gsLst>
                <a:gs pos="99609">
                  <a:srgbClr val="9B0303"/>
                </a:gs>
                <a:gs pos="83000">
                  <a:srgbClr val="EA2B03"/>
                </a:gs>
                <a:gs pos="28000">
                  <a:srgbClr val="EA2B03"/>
                </a:gs>
                <a:gs pos="12000">
                  <a:srgbClr val="A40803"/>
                </a:gs>
                <a:gs pos="49000">
                  <a:srgbClr val="9A0203"/>
                </a:gs>
              </a:gsLst>
              <a:lin ang="19200000" scaled="0"/>
              <a:tileRect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1088"/>
              <a:r>
                <a:rPr lang="pt-BR" sz="2000" b="1" dirty="0">
                  <a:latin typeface="Montserrat" panose="00000500000000000000" pitchFamily="50" charset="0"/>
                </a:rPr>
                <a:t>NÃO SEI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481A270-0A9D-4AF9-4FA7-6C5DEA7299F1}"/>
                </a:ext>
              </a:extLst>
            </p:cNvPr>
            <p:cNvSpPr/>
            <p:nvPr/>
          </p:nvSpPr>
          <p:spPr>
            <a:xfrm>
              <a:off x="135081" y="2011110"/>
              <a:ext cx="872837" cy="8728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4800" dirty="0">
                  <a:solidFill>
                    <a:srgbClr val="005AFF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</a:t>
              </a:r>
              <a:endParaRPr lang="pt-BR" dirty="0">
                <a:solidFill>
                  <a:srgbClr val="005A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1" name="Alternativa 3">
            <a:extLst>
              <a:ext uri="{FF2B5EF4-FFF2-40B4-BE49-F238E27FC236}">
                <a16:creationId xmlns:a16="http://schemas.microsoft.com/office/drawing/2014/main" id="{4C9B4D59-995B-3E44-C402-8B2DD53A4A27}"/>
              </a:ext>
            </a:extLst>
          </p:cNvPr>
          <p:cNvGrpSpPr/>
          <p:nvPr/>
        </p:nvGrpSpPr>
        <p:grpSpPr>
          <a:xfrm>
            <a:off x="55266" y="4198188"/>
            <a:ext cx="6251749" cy="1036818"/>
            <a:chOff x="55266" y="1929120"/>
            <a:chExt cx="6251749" cy="1036818"/>
          </a:xfrm>
        </p:grpSpPr>
        <p:sp>
          <p:nvSpPr>
            <p:cNvPr id="22" name="Retângulo: Cantos Arredondados 21">
              <a:hlinkClick r:id="" action="ppaction://noaction" highlightClick="1">
                <a:snd r:embed="rId7" name="voceErrou.wav"/>
              </a:hlinkClick>
              <a:extLst>
                <a:ext uri="{FF2B5EF4-FFF2-40B4-BE49-F238E27FC236}">
                  <a16:creationId xmlns:a16="http://schemas.microsoft.com/office/drawing/2014/main" id="{9E98380B-8D07-CBF2-9BC8-3080BE794233}"/>
                </a:ext>
              </a:extLst>
            </p:cNvPr>
            <p:cNvSpPr/>
            <p:nvPr/>
          </p:nvSpPr>
          <p:spPr>
            <a:xfrm>
              <a:off x="55266" y="1929120"/>
              <a:ext cx="6251749" cy="1036818"/>
            </a:xfrm>
            <a:prstGeom prst="roundRect">
              <a:avLst/>
            </a:prstGeom>
            <a:gradFill flip="none" rotWithShape="1">
              <a:gsLst>
                <a:gs pos="99609">
                  <a:srgbClr val="9B0303"/>
                </a:gs>
                <a:gs pos="83000">
                  <a:srgbClr val="EA2B03"/>
                </a:gs>
                <a:gs pos="28000">
                  <a:srgbClr val="EA2B03"/>
                </a:gs>
                <a:gs pos="12000">
                  <a:srgbClr val="A40803"/>
                </a:gs>
                <a:gs pos="49000">
                  <a:srgbClr val="9A0203"/>
                </a:gs>
              </a:gsLst>
              <a:lin ang="19200000" scaled="0"/>
              <a:tileRect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1088"/>
              <a:r>
                <a:rPr lang="pt-BR" sz="2000" b="1" dirty="0">
                  <a:latin typeface="Montserrat" panose="00000500000000000000" pitchFamily="50" charset="0"/>
                </a:rPr>
                <a:t>NÃO TENHO IDEIA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8FDD12AD-9D82-BCDA-21DA-B3B3674AF819}"/>
                </a:ext>
              </a:extLst>
            </p:cNvPr>
            <p:cNvSpPr/>
            <p:nvPr/>
          </p:nvSpPr>
          <p:spPr>
            <a:xfrm>
              <a:off x="135081" y="2011110"/>
              <a:ext cx="872837" cy="8728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4800" dirty="0">
                  <a:solidFill>
                    <a:srgbClr val="005AFF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3</a:t>
              </a:r>
              <a:endParaRPr lang="pt-BR" dirty="0">
                <a:solidFill>
                  <a:srgbClr val="005A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4" name="Alternativa 4">
            <a:extLst>
              <a:ext uri="{FF2B5EF4-FFF2-40B4-BE49-F238E27FC236}">
                <a16:creationId xmlns:a16="http://schemas.microsoft.com/office/drawing/2014/main" id="{7C4DF76D-43F4-D0C9-0A8C-05C824A35A0F}"/>
              </a:ext>
            </a:extLst>
          </p:cNvPr>
          <p:cNvGrpSpPr/>
          <p:nvPr/>
        </p:nvGrpSpPr>
        <p:grpSpPr>
          <a:xfrm>
            <a:off x="55266" y="5332722"/>
            <a:ext cx="6251749" cy="1036818"/>
            <a:chOff x="55266" y="1929120"/>
            <a:chExt cx="6251749" cy="1036818"/>
          </a:xfrm>
        </p:grpSpPr>
        <p:sp>
          <p:nvSpPr>
            <p:cNvPr id="25" name="Retângulo: Cantos Arredondados 24">
              <a:hlinkClick r:id="" action="ppaction://noaction" highlightClick="1">
                <a:snd r:embed="rId7" name="voceErrou.wav"/>
              </a:hlinkClick>
              <a:extLst>
                <a:ext uri="{FF2B5EF4-FFF2-40B4-BE49-F238E27FC236}">
                  <a16:creationId xmlns:a16="http://schemas.microsoft.com/office/drawing/2014/main" id="{BCCEDB5F-9C49-06A1-3F00-BE2EAEABD327}"/>
                </a:ext>
              </a:extLst>
            </p:cNvPr>
            <p:cNvSpPr/>
            <p:nvPr/>
          </p:nvSpPr>
          <p:spPr>
            <a:xfrm>
              <a:off x="55266" y="1929120"/>
              <a:ext cx="6251749" cy="1036818"/>
            </a:xfrm>
            <a:prstGeom prst="roundRect">
              <a:avLst/>
            </a:prstGeom>
            <a:gradFill flip="none" rotWithShape="1">
              <a:gsLst>
                <a:gs pos="99609">
                  <a:srgbClr val="9B0303"/>
                </a:gs>
                <a:gs pos="83000">
                  <a:srgbClr val="EA2B03"/>
                </a:gs>
                <a:gs pos="28000">
                  <a:srgbClr val="EA2B03"/>
                </a:gs>
                <a:gs pos="12000">
                  <a:srgbClr val="A40803"/>
                </a:gs>
                <a:gs pos="49000">
                  <a:srgbClr val="9A0203"/>
                </a:gs>
              </a:gsLst>
              <a:lin ang="19200000" scaled="0"/>
              <a:tileRect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1088"/>
              <a:r>
                <a:rPr lang="pt-BR" sz="2000" b="1" dirty="0">
                  <a:latin typeface="Montserrat" panose="00000500000000000000" pitchFamily="50" charset="0"/>
                </a:rPr>
                <a:t>NENHUMA DAS ANTERIORES</a:t>
              </a: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17C51D-0158-D6FF-779F-D94FD83C2A8B}"/>
                </a:ext>
              </a:extLst>
            </p:cNvPr>
            <p:cNvSpPr/>
            <p:nvPr/>
          </p:nvSpPr>
          <p:spPr>
            <a:xfrm>
              <a:off x="135081" y="2011110"/>
              <a:ext cx="872837" cy="8728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4800" dirty="0">
                  <a:solidFill>
                    <a:srgbClr val="005AFF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4</a:t>
              </a:r>
              <a:endParaRPr lang="pt-BR" dirty="0">
                <a:solidFill>
                  <a:srgbClr val="005A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33" name="background_pergunta">
            <a:hlinkClick r:id="" action="ppaction://media"/>
            <a:extLst>
              <a:ext uri="{FF2B5EF4-FFF2-40B4-BE49-F238E27FC236}">
                <a16:creationId xmlns:a16="http://schemas.microsoft.com/office/drawing/2014/main" id="{1B8FDFBB-CFF1-404F-8BE0-B0E976F1B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62541" y="0"/>
            <a:ext cx="487363" cy="487363"/>
          </a:xfrm>
          <a:prstGeom prst="rect">
            <a:avLst/>
          </a:prstGeom>
        </p:spPr>
      </p:pic>
      <p:pic>
        <p:nvPicPr>
          <p:cNvPr id="34" name="suspense1">
            <a:hlinkClick r:id="" action="ppaction://media"/>
            <a:extLst>
              <a:ext uri="{FF2B5EF4-FFF2-40B4-BE49-F238E27FC236}">
                <a16:creationId xmlns:a16="http://schemas.microsoft.com/office/drawing/2014/main" id="{3CA7B7D1-AAE8-AA77-8B0A-850DD56A75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88198" y="-227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8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82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82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82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82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29</Words>
  <Application>Microsoft Office PowerPoint</Application>
  <PresentationFormat>Apresentação na tela (4:3)</PresentationFormat>
  <Paragraphs>9</Paragraphs>
  <Slides>1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Poppins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Renato Vitor</dc:creator>
  <cp:lastModifiedBy>Renato Vitor</cp:lastModifiedBy>
  <cp:revision>10</cp:revision>
  <dcterms:created xsi:type="dcterms:W3CDTF">2022-11-25T21:56:19Z</dcterms:created>
  <dcterms:modified xsi:type="dcterms:W3CDTF">2022-11-26T03:43:19Z</dcterms:modified>
</cp:coreProperties>
</file>